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845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15302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28866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604581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4939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98129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105346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16934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90012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248081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635014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BF064DC-2C97-4FD6-9B23-3B4A9CC2A1E6}" type="datetimeFigureOut">
              <a:rPr lang="es-GT" smtClean="0"/>
              <a:t>23/05/2024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A1F4BF6-9FAD-41B5-9082-4032D6D5C22B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564300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19E687-D375-46EF-D516-5B372BBA1C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GT" dirty="0"/>
              <a:t>LISTAS ENLAZADAS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D2D9B5-F729-8598-7F23-4D93CEF73B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GT" dirty="0"/>
              <a:t>Clase 3</a:t>
            </a:r>
          </a:p>
        </p:txBody>
      </p:sp>
    </p:spTree>
    <p:extLst>
      <p:ext uri="{BB962C8B-B14F-4D97-AF65-F5344CB8AC3E}">
        <p14:creationId xmlns:p14="http://schemas.microsoft.com/office/powerpoint/2010/main" val="920853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D2E61DF-9D8E-FD2B-CF3C-BE94C8E7D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s-GT" dirty="0"/>
              <a:t>¿QUÉ ES UNA LISTA ENLAZADA?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8AEFC5-CA88-FA99-1159-A720E138E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/>
          <a:p>
            <a:r>
              <a:rPr lang="es-GT" dirty="0"/>
              <a:t>Es una colección o secuencia de elementos dispuestos uno detrás de otro, en la que cada elemento se conecta al siguiente elemento por un “enlace”. </a:t>
            </a:r>
          </a:p>
          <a:p>
            <a:r>
              <a:rPr lang="es-GT" dirty="0"/>
              <a:t>Ocupan posiciones no contiguas en la memoria.</a:t>
            </a:r>
          </a:p>
          <a:p>
            <a:r>
              <a:rPr lang="es-GT" dirty="0"/>
              <a:t>Se puede insertar y eliminar en cualquier punto de la estructura.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GT"/>
          </a:p>
        </p:txBody>
      </p:sp>
      <p:pic>
        <p:nvPicPr>
          <p:cNvPr id="4" name="lista_enlazada_2">
            <a:hlinkClick r:id="" action="ppaction://media"/>
            <a:extLst>
              <a:ext uri="{FF2B5EF4-FFF2-40B4-BE49-F238E27FC236}">
                <a16:creationId xmlns:a16="http://schemas.microsoft.com/office/drawing/2014/main" id="{2C8E6C17-D3D4-3F7E-4231-D4715D8F04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2800" y="3429000"/>
            <a:ext cx="5486400" cy="332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6981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B6E3936-4AD2-8932-AB32-16634EFE5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s-GT" dirty="0"/>
              <a:t>TIPOS DE LISTAS ENLAZADAS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282F5F-559F-86DA-8C2D-123A62B1B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/>
          <a:p>
            <a:r>
              <a:rPr lang="es-GT" dirty="0"/>
              <a:t>Lista enlazada simple</a:t>
            </a:r>
          </a:p>
          <a:p>
            <a:r>
              <a:rPr lang="es-GT" dirty="0"/>
              <a:t>Lista enlazada doble</a:t>
            </a:r>
          </a:p>
          <a:p>
            <a:r>
              <a:rPr lang="es-GT" dirty="0"/>
              <a:t>Lista circular simple</a:t>
            </a:r>
          </a:p>
          <a:p>
            <a:r>
              <a:rPr lang="es-GT" dirty="0"/>
              <a:t>Lista circular doble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GT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58CAA1F-3193-5F21-BFC9-0BCB2C65C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495" y="3834290"/>
            <a:ext cx="7326113" cy="26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6520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lista_enlazada_1">
            <a:hlinkClick r:id="" action="ppaction://media"/>
            <a:extLst>
              <a:ext uri="{FF2B5EF4-FFF2-40B4-BE49-F238E27FC236}">
                <a16:creationId xmlns:a16="http://schemas.microsoft.com/office/drawing/2014/main" id="{62B683C1-DCCE-5DDA-1BD0-9A8602D5D0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2025" y="395686"/>
            <a:ext cx="5187950" cy="6066627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601412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66CA36-FB34-6A6D-0488-BEB20456C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s-GT" dirty="0"/>
              <a:t>LISTA ENLAZADA SIMPLE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036A47-02BF-4B9C-82F4-86DF4476B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/>
          <a:p>
            <a:r>
              <a:rPr lang="es-GT" dirty="0"/>
              <a:t>Es el tipo de lista enlazada más simple.</a:t>
            </a:r>
          </a:p>
          <a:p>
            <a:r>
              <a:rPr lang="es-GT" dirty="0"/>
              <a:t>Cada nodo sólo tiene un puntero indicando el elemento siguiente.</a:t>
            </a:r>
          </a:p>
          <a:p>
            <a:r>
              <a:rPr lang="es-GT" dirty="0"/>
              <a:t>No se puede acceder al nodo anterior desde el nodo actual.</a:t>
            </a:r>
          </a:p>
          <a:p>
            <a:r>
              <a:rPr lang="es-GT" dirty="0"/>
              <a:t>El siguiente del último nodo apunta a nulo.</a:t>
            </a:r>
          </a:p>
          <a:p>
            <a:endParaRPr lang="es-GT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GT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C550986-BB4D-FF5F-CE8C-E44E7A670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809" y="3828561"/>
            <a:ext cx="7911486" cy="206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39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5229708-8DC2-FC71-20A5-321D34B3E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s-GT" dirty="0"/>
              <a:t>LISTA ENLAZADA DOBLE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6C9E20-A9F7-3B58-B885-1BC7961FB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/>
          <a:p>
            <a:r>
              <a:rPr lang="es-ES" dirty="0"/>
              <a:t>Cada nodo tiene un puntero indicando el elemento siguiente y un puntero indicando el elemento anterior.</a:t>
            </a:r>
          </a:p>
          <a:p>
            <a:r>
              <a:rPr lang="es-ES" dirty="0"/>
              <a:t>Se puede acceder al nodo anterior desde el nodo actual.</a:t>
            </a:r>
          </a:p>
          <a:p>
            <a:r>
              <a:rPr lang="es-ES" dirty="0"/>
              <a:t>Mayor eficiencia en el recorrido debido al acceso bidireccional.</a:t>
            </a:r>
          </a:p>
          <a:p>
            <a:r>
              <a:rPr lang="es-ES" dirty="0"/>
              <a:t>El anterior del primero nodo y el siguiente del último nodo apuntan a nulo.</a:t>
            </a:r>
          </a:p>
          <a:p>
            <a:pPr marL="0" indent="0">
              <a:buNone/>
            </a:pPr>
            <a:endParaRPr lang="es-GT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GT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45AFE6E-F425-AF97-7312-63704AE29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97" y="4004468"/>
            <a:ext cx="7066709" cy="217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95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EC25EDF-5D13-E0B5-0317-9585EA14C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s-GT" dirty="0"/>
              <a:t>LISTA CIRCULAR SIMPLE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4949A1-402C-10CA-87B9-B55F1AFFE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/>
          <a:p>
            <a:r>
              <a:rPr lang="es-GT" dirty="0"/>
              <a:t>Similar a una lista enlazada simple, pero el último nodo apunta al primer nodo.</a:t>
            </a:r>
          </a:p>
          <a:p>
            <a:r>
              <a:rPr lang="es-GT" dirty="0"/>
              <a:t>No hay un fin definido en la lista.</a:t>
            </a:r>
          </a:p>
          <a:p>
            <a:r>
              <a:rPr lang="es-GT" dirty="0"/>
              <a:t>Útil para implementaciones donde se requiere un recorrido cíclico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GT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4E74C6A-88B6-A8EB-097D-0A4DCE74F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853" y="4004468"/>
            <a:ext cx="9067398" cy="161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3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EC25EDF-5D13-E0B5-0317-9585EA14C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s-GT" dirty="0"/>
              <a:t>LISTA CIRCULAR DOBLE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4949A1-402C-10CA-87B9-B55F1AFFE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/>
          <a:p>
            <a:r>
              <a:rPr lang="es-GT" dirty="0"/>
              <a:t>Combina las características de una lista circular simple y una lista enlazada doble.</a:t>
            </a:r>
          </a:p>
          <a:p>
            <a:r>
              <a:rPr lang="es-GT" dirty="0"/>
              <a:t>Cada nodo contiene un puntero al siguiente nodo y un puntero al nodo anterior.</a:t>
            </a:r>
          </a:p>
          <a:p>
            <a:r>
              <a:rPr lang="es-GT" dirty="0"/>
              <a:t>El primer y último nodo se apuntan entre ellos creando un bucle circular.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GT"/>
          </a:p>
        </p:txBody>
      </p:sp>
      <p:pic>
        <p:nvPicPr>
          <p:cNvPr id="1028" name="Picture 4" descr="Lista Circular Doblemente Enlazada">
            <a:extLst>
              <a:ext uri="{FF2B5EF4-FFF2-40B4-BE49-F238E27FC236}">
                <a16:creationId xmlns:a16="http://schemas.microsoft.com/office/drawing/2014/main" id="{65DC5341-FA33-A87C-0955-35A352A01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295" y="4184730"/>
            <a:ext cx="7028514" cy="177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72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0431E-0B04-44A1-9C51-531E28D18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C27537-C0C2-4590-5B0C-9413F9676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s-GT" dirty="0"/>
              <a:t>OPERACIONES DE LISTAS ENALZADAS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A9D12D-8FD9-8429-66CF-CED6C96D0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>
            <a:normAutofit/>
          </a:bodyPr>
          <a:lstStyle/>
          <a:p>
            <a:r>
              <a:rPr lang="es-GT" dirty="0" err="1"/>
              <a:t>ListaVacia</a:t>
            </a:r>
            <a:endParaRPr lang="es-GT" dirty="0"/>
          </a:p>
          <a:p>
            <a:r>
              <a:rPr lang="es-GT" dirty="0" err="1"/>
              <a:t>InsertarInicio</a:t>
            </a:r>
            <a:endParaRPr lang="es-GT" dirty="0"/>
          </a:p>
          <a:p>
            <a:r>
              <a:rPr lang="es-GT" dirty="0" err="1"/>
              <a:t>InsertarFinal</a:t>
            </a:r>
            <a:endParaRPr lang="es-GT" dirty="0"/>
          </a:p>
          <a:p>
            <a:r>
              <a:rPr lang="es-GT" dirty="0"/>
              <a:t>Buscar</a:t>
            </a:r>
          </a:p>
          <a:p>
            <a:r>
              <a:rPr lang="es-GT" dirty="0" err="1"/>
              <a:t>EliminarInicio</a:t>
            </a:r>
            <a:endParaRPr lang="es-GT" dirty="0"/>
          </a:p>
          <a:p>
            <a:r>
              <a:rPr lang="es-GT" dirty="0" err="1"/>
              <a:t>EliminarFinal</a:t>
            </a:r>
            <a:endParaRPr lang="es-GT" dirty="0"/>
          </a:p>
          <a:p>
            <a:r>
              <a:rPr lang="es-GT" dirty="0"/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424749-EEE0-49C9-9ABF-97B171A3E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473279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Vista">
  <a:themeElements>
    <a:clrScheme name="Vista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sta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sta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Vista</Template>
  <TotalTime>5734</TotalTime>
  <Words>269</Words>
  <Application>Microsoft Office PowerPoint</Application>
  <PresentationFormat>Panorámica</PresentationFormat>
  <Paragraphs>37</Paragraphs>
  <Slides>9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Century Schoolbook</vt:lpstr>
      <vt:lpstr>Wingdings 2</vt:lpstr>
      <vt:lpstr>Vista</vt:lpstr>
      <vt:lpstr>LISTAS ENLAZADAS</vt:lpstr>
      <vt:lpstr>¿QUÉ ES UNA LISTA ENLAZADA?</vt:lpstr>
      <vt:lpstr>TIPOS DE LISTAS ENLAZADAS</vt:lpstr>
      <vt:lpstr>Presentación de PowerPoint</vt:lpstr>
      <vt:lpstr>LISTA ENLAZADA SIMPLE</vt:lpstr>
      <vt:lpstr>LISTA ENLAZADA DOBLE</vt:lpstr>
      <vt:lpstr>LISTA CIRCULAR SIMPLE</vt:lpstr>
      <vt:lpstr>LISTA CIRCULAR DOBLE</vt:lpstr>
      <vt:lpstr>OPERACIONES DE LISTAS ENALZADAS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LISTAS ENLAZADAS</dc:title>
  <dc:creator>Daniel Monterroso</dc:creator>
  <cp:lastModifiedBy>Daniel Monterroso</cp:lastModifiedBy>
  <cp:revision>6</cp:revision>
  <dcterms:created xsi:type="dcterms:W3CDTF">2024-05-16T02:27:35Z</dcterms:created>
  <dcterms:modified xsi:type="dcterms:W3CDTF">2024-05-24T01:42:42Z</dcterms:modified>
</cp:coreProperties>
</file>

<file path=docProps/thumbnail.jpeg>
</file>